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77" r:id="rId9"/>
    <p:sldId id="266" r:id="rId10"/>
    <p:sldId id="282" r:id="rId11"/>
    <p:sldId id="286" r:id="rId12"/>
    <p:sldId id="274" r:id="rId13"/>
    <p:sldId id="279" r:id="rId14"/>
    <p:sldId id="275" r:id="rId15"/>
    <p:sldId id="280" r:id="rId16"/>
    <p:sldId id="267" r:id="rId17"/>
    <p:sldId id="278" r:id="rId18"/>
    <p:sldId id="268" r:id="rId19"/>
    <p:sldId id="269" r:id="rId20"/>
    <p:sldId id="261" r:id="rId21"/>
    <p:sldId id="262" r:id="rId22"/>
    <p:sldId id="270" r:id="rId23"/>
    <p:sldId id="284" r:id="rId24"/>
    <p:sldId id="273" r:id="rId25"/>
    <p:sldId id="285" r:id="rId26"/>
    <p:sldId id="281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кшина" initials="И.В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91" d="100"/>
          <a:sy n="91" d="100"/>
        </p:scale>
        <p:origin x="-56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E2A29-D069-466C-BE7C-9E5983281142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76D0-F3B5-4E66-8E92-4C106A8BA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Рубин-В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1" y="1988840"/>
            <a:ext cx="2479670" cy="3240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Повышение имиджа архивного учреждения: концепция, проблемы и их решения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(на примере ГБУ «Оренбургский государственный архив социально-политической истории»)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4452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Владимир Александрович Рубин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редседатель комитета по делам архивов Оренбургской области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omp23\обменник\ТЕРТИЧНАЯ Е.А\ВАРИАНТЫ обложки на путеводитель\Новая папка\_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2560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28638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Эскиз суперобложки Путеводителя по фондам Оренбургского государственного архива социально-политической истории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35782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Распоряжение Губернатора Оренбургской области от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15 сентября 2017 г. № 276-р «О мерах по обеспечению сохранности архивных документов общественных объединений Оренбургской области»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857488" y="285728"/>
          <a:ext cx="3357586" cy="4584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838754" imgH="7972342" progId="AcroExch.Document.11">
                  <p:embed/>
                </p:oleObj>
              </mc:Choice>
              <mc:Fallback>
                <p:oleObj name="Acrobat Document" r:id="rId3" imgW="5838754" imgH="7972342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285728"/>
                        <a:ext cx="3357586" cy="4584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5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\Desktop\Повышение имиджа\ame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2214578" cy="323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Дина\Desktop\Повышение имиджа\574462ae9e3f7d25ccc3ff532e9b1e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2912750" cy="310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3643314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Доктор исторических наук, профессор, директор научно-исследовательского института истории и этнографии Южного Урала Оренбургского государственного университета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Веналий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Владимирович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Амелин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3643314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Герой Российской Федерации, летчик 1-го класса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Андрей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Жаннович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Зеленко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Люкшина\Рабочий стол\Повышение имидж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929486" cy="463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21495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Виктор Осин передает на хранение в Оренбургский государственный архив социально-политической истории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фотокнигу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Первой континентальной фотовыставки «АРТфото2017»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Повышение имиджа\a3317b359d214b0f5a1158f0d5297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688632" cy="455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522920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Самолет на котором учился летать летчик-космонавт, Герой Советского Союза Ю.А. Гагарин перед зданием Оренбургского высшего военного авиационного училища им. И.С.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Полбина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Люкшина\Рабочий стол\Повышение имиджа\WbHmrpeiR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214842" cy="281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Documents and Settings\Люкшина\Рабочий стол\Повышение имиджа\8YYCV42YN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000528" cy="266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642918"/>
            <a:ext cx="42862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>
                <a:solidFill>
                  <a:srgbClr val="002060"/>
                </a:solidFill>
                <a:latin typeface="Bookman Old Style" pitchFamily="18" charset="0"/>
              </a:rPr>
              <a:t>Преподаватель Оренбургского высшего военного авиационного училища им. И.С. </a:t>
            </a:r>
            <a:r>
              <a:rPr lang="ru-RU" sz="1900" b="1" dirty="0" err="1" smtClean="0">
                <a:solidFill>
                  <a:srgbClr val="002060"/>
                </a:solidFill>
                <a:latin typeface="Bookman Old Style" pitchFamily="18" charset="0"/>
              </a:rPr>
              <a:t>Полбина</a:t>
            </a:r>
            <a:r>
              <a:rPr lang="ru-RU" sz="1900" b="1" dirty="0" smtClean="0">
                <a:solidFill>
                  <a:srgbClr val="002060"/>
                </a:solidFill>
                <a:latin typeface="Bookman Old Style" pitchFamily="18" charset="0"/>
              </a:rPr>
              <a:t> Станислав Иванович Зырянов</a:t>
            </a:r>
            <a:endParaRPr lang="ru-RU" sz="19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3571876"/>
            <a:ext cx="392909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  <a:latin typeface="Bookman Old Style" pitchFamily="18" charset="0"/>
              </a:rPr>
              <a:t>и начальник Школы юных космонавтов им. Ю.А. Гагарина в 1986 – 2008 гг., однокурсник Ю.А. Гагарина Анатолий Андреевич Быков в гостях в Оренбургском государственном архиве социально-политической истории</a:t>
            </a:r>
            <a:endParaRPr lang="ru-RU" sz="19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Люкшина\Рабочий стол\Повышение имидж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7209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Люкшина\Рабочий стол\Повышение имиджа\будн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5725275" cy="300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714752"/>
            <a:ext cx="264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Автор – журналист телеканала «Регион» Елена Кузнецова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428604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Цикл фильмов «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</a:rPr>
              <a:t>Нефронтовые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будни» 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Люкшина\Рабочий стол\Повышение имидж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12491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550070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Проект журналиста ТК «Регион»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Елены Кузнецовой «Даты»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Люкшина\Рабочий стол\Повышение имиджа\пись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28"/>
            <a:ext cx="4625942" cy="309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Люкшина\Рабочий стол\Повышение имиджа\письм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81262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642918"/>
            <a:ext cx="314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Цикл «Старые письма о главном»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3786190"/>
            <a:ext cx="35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Автор – журналист телеканала «ОРТ-Планета» Наталья Зверева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на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52"/>
            <a:ext cx="6398434" cy="478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5013176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Главный архивист отдела публикации и научного использования документов ОГАСПИ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Анна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Шеримет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беседует в прямом эфире с 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шеф-редактором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радио «Эхо Москвы в Оренбурге» Максимом Курниковым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юкшина\Рабочий стол\img_first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143404" cy="277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Дельмухамедова Д.Н\Фото\разное об архиве\коллажи документов\gRU2QZpeP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024341" cy="301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476672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Здание Оренбургского государственного архива социально-политической истории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429000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Документы личного происхождения ветеранов Великой Отечественной войны 1941 – 1945 гг., хранящиеся в Оренбургском государственном архиве социально-политической истории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147253" cy="315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Дина\Desktop\hZ3nR4377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48268"/>
            <a:ext cx="4500594" cy="301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94356" y="500042"/>
            <a:ext cx="424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Акция «Бессмертный полк»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9 мая 2015 г.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786190"/>
            <a:ext cx="385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Акция «Герои рядом»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8 мая 2017 г.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7SbbLtwe0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942770" cy="525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5786454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Подарки маленьким пациентам Оренбургского областного онкодиспансера в рамках акции «Сундучок храбрости»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2" y="357166"/>
            <a:ext cx="4029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Урок мужества для курсантов Оренбургского 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президентского кадетского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училища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Люкшина\Рабочий стол\Повышение имидж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29124" cy="428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C:\Users\Дина\Desktop\LgtegUBTYV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496"/>
            <a:ext cx="5534153" cy="370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ина\Desktop\Повышение имиджа\Wj-4e1N0h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214842" cy="279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\\Comp23\обменник\1. ДЛЯ ВСЕХ!!! (нужное)\!!!!ФОТКИ, ВИДЕО!!!\архивный форум 2017\DSC_0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994" y="3286124"/>
            <a:ext cx="5041286" cy="333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357167"/>
            <a:ext cx="4000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Участники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квеста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«Найди дело», проходившего в ноябре 2017 г. в рамках федеральной акции «Ночь истории»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571876"/>
            <a:ext cx="33575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Участники</a:t>
            </a:r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реконструкции заседания бюро обкома ВЛКСМ, проходившей в ноябре 2017 г. в рамках федеральной акции «Ночь истории»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3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Повышение имиджа\Эскизы\Безымянны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672408" cy="273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Дина\Desktop\Повышение имиджа\Karim_Xakimov_galab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9"/>
            <a:ext cx="261211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95936" y="47667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Карим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Абдрауфович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Хакимов в традиционном арабском одеянии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581128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Эскиз мемориальной таблички на здание, в котором в 1918 – 1919 гг. располагался Оренбургский губернский комиссариат народного просвещения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Servercdnioo\обменник\Отдел автоматизированных технологий\ЭЛЕКТРОННЫЙ ФОНД ПОЛЬЗОВАНИЯ\ФП для читального зала\ф.8171\оп.1\д.4\ЦДНИОО.ф.8171 оп.1 д.4 л.2.ц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422073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Documents and Settings\Люкшина\Рабочий стол\ЦДНИОО.ф.8171 оп.1 д.280 л.1.ц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8604"/>
            <a:ext cx="1445228" cy="323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\\Servercdnioo\обменник\Отдел автоматизированных технологий\ЭЛЕКТРОННЫЙ ФОНД ПОЛЬЗОВАНИЯ\ФП для читального зала\ф.8171\оп.1\д.321\ЦДНИОО.ф.8171 оп.1 д.321 л.1.ц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786082" cy="180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\\Servercdnioo\обменник\Отдел автоматизированных технологий\ЭЛЕКТРОННЫЙ ФОНД ПОЛЬЗОВАНИЯ\ФП для читального зала\ф.8171\оп.1\д.281\ЦДНИОО.ф.8171 оп.1 д.281 л.27.ц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14290"/>
            <a:ext cx="224867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\\Servercdnioo\обменник\Отдел автоматизированных технологий\ЭЛЕКТРОННЫЙ ФОНД ПОЛЬЗОВАНИЯ\ФП для читального зала\ф.8171\оп.1\д.330\ЦДНИОО.ф.8171 оп.1 д.330 л.1.ц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000240"/>
            <a:ext cx="2143140" cy="307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472" y="542926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Документы личного происхождения </a:t>
            </a:r>
            <a:endParaRPr lang="en-US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Николая Ивановича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Сайгина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, кандидата исторических наук, краеведа 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Люкшина\Рабочий стол\Повышение имиджа\9C3UBI-qTf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218311" cy="3010177"/>
          </a:xfrm>
          <a:prstGeom prst="rect">
            <a:avLst/>
          </a:prstGeom>
          <a:noFill/>
        </p:spPr>
      </p:pic>
      <p:pic>
        <p:nvPicPr>
          <p:cNvPr id="8197" name="Picture 5" descr="C:\Documents and Settings\Люкшина\Рабочий стол\Повышение имиджа\1Bw5a0kq8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66"/>
            <a:ext cx="2143140" cy="2857520"/>
          </a:xfrm>
          <a:prstGeom prst="rect">
            <a:avLst/>
          </a:prstGeom>
          <a:noFill/>
        </p:spPr>
      </p:pic>
      <p:pic>
        <p:nvPicPr>
          <p:cNvPr id="8196" name="Picture 4" descr="C:\Documents and Settings\Люкшина\Рабочий стол\Повышение имиджа\JP2KRy4TL2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571744"/>
            <a:ext cx="2357454" cy="3074771"/>
          </a:xfrm>
          <a:prstGeom prst="rect">
            <a:avLst/>
          </a:prstGeom>
          <a:noFill/>
        </p:spPr>
      </p:pic>
      <p:pic>
        <p:nvPicPr>
          <p:cNvPr id="8198" name="Picture 6" descr="C:\Documents and Settings\Люкшина\Рабочий стол\Повышение имиджа\vo8xLNFPYt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85728"/>
            <a:ext cx="2000264" cy="3558954"/>
          </a:xfrm>
          <a:prstGeom prst="rect">
            <a:avLst/>
          </a:prstGeom>
          <a:noFill/>
        </p:spPr>
      </p:pic>
      <p:pic>
        <p:nvPicPr>
          <p:cNvPr id="8199" name="Picture 7" descr="C:\Documents and Settings\Люкшина\Рабочий стол\Повышение имиджа\bnpMwAaBYq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500306"/>
            <a:ext cx="1907659" cy="285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578645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Участники конкурса «Лучший архивист Оренбуржья»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2088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Благодарим за внимание!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111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344815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5517232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Участники презентации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Оренбургского государственного архива социально-политической истории</a:t>
            </a:r>
            <a:endParaRPr lang="ru-RU" sz="2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\Desktop\Sziy0O_8_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624" y="285728"/>
            <a:ext cx="278608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Люкшина\Рабочий стол\DSC01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50990"/>
            <a:ext cx="4608512" cy="30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69269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Логотип Оренбургского государственного архива социально-политической истории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501008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Баннер на торцевой стене Оренбургского государственного архива социально-политической истории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ина\Desktop\груп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6715172" cy="53098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78645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Официальная группа Оренбургского государственного архива социально-политической истории «Оренбуржье на стыке веков» в социальной сети «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ВКонтакте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» 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на\Desktop\групп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714776" cy="452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64357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Посты в группе «Оренбуржье на стыке веков» о значимых страницах истории региона  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Documents and Settings\Люкшина\Рабочий стол\Повышение имиджа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05"/>
            <a:ext cx="4714875" cy="4524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Люкшина\Рабочий стол\Повышение имиджа\помним чт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215336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600076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Серия видеороликов проекта «Помним.Чтим.Храним»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Люкшина\Рабочий стол\Повышение имидж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6138815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Люкшина\Рабочий стол\Повышение имиджа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136596"/>
            <a:ext cx="6215106" cy="351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143380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Кадры из фильма «Архив это…»</a:t>
            </a:r>
            <a:endParaRPr lang="ru-RU" sz="3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на\Desktop\инстагр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6791863" cy="439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5286388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Официальный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аккаунт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Оренбургского государственного архива социально-политической истории в </a:t>
            </a:r>
            <a:r>
              <a:rPr lang="en-US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Instagram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487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</dc:creator>
  <cp:lastModifiedBy>Shestakova</cp:lastModifiedBy>
  <cp:revision>50</cp:revision>
  <dcterms:created xsi:type="dcterms:W3CDTF">2018-04-11T15:00:56Z</dcterms:created>
  <dcterms:modified xsi:type="dcterms:W3CDTF">2018-04-19T08:28:44Z</dcterms:modified>
</cp:coreProperties>
</file>